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56" r:id="rId5"/>
    <p:sldId id="25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4" r:id="rId19"/>
    <p:sldId id="274" r:id="rId20"/>
    <p:sldId id="266" r:id="rId21"/>
    <p:sldId id="275" r:id="rId22"/>
    <p:sldId id="265" r:id="rId23"/>
    <p:sldId id="276" r:id="rId24"/>
    <p:sldId id="267" r:id="rId25"/>
    <p:sldId id="277" r:id="rId26"/>
    <p:sldId id="278" r:id="rId27"/>
    <p:sldId id="282" r:id="rId28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2316" y="-2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2A7A-1938-471D-A24A-D9FFE0F5CA01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AFDA4-32EC-4D2F-A71B-39A78B96D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7" name="Picture 21" descr="C:\Users\Professeur\Desktop\Mon animal extraordinaire\Dessins\S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41383">
            <a:off x="1306922" y="4588307"/>
            <a:ext cx="2704492" cy="1636800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56" y="7310454"/>
            <a:ext cx="5357850" cy="818622"/>
          </a:xfrm>
        </p:spPr>
        <p:txBody>
          <a:bodyPr>
            <a:normAutofit/>
          </a:bodyPr>
          <a:lstStyle/>
          <a:p>
            <a:pPr algn="ctr"/>
            <a:r>
              <a:rPr lang="fr-FR" sz="3000" dirty="0" smtClean="0">
                <a:latin typeface="Cursif" pitchFamily="2" charset="0"/>
                <a:cs typeface="Arial" pitchFamily="34" charset="0"/>
              </a:rPr>
              <a:t>Des animaux extraordinaires</a:t>
            </a:r>
            <a:endParaRPr lang="fr-FR" sz="3000" dirty="0">
              <a:latin typeface="Cursif" pitchFamily="2" charset="0"/>
              <a:cs typeface="Arial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0" y="8453462"/>
            <a:ext cx="6858000" cy="116678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Rédigé et illustré par les CE1A, </a:t>
            </a:r>
          </a:p>
          <a:p>
            <a:pPr algn="ctr"/>
            <a:r>
              <a:rPr lang="fr-FR" dirty="0" smtClean="0"/>
              <a:t>Ecole Irène Joliot Curie,</a:t>
            </a:r>
          </a:p>
          <a:p>
            <a:pPr algn="ctr"/>
            <a:r>
              <a:rPr lang="fr-FR" dirty="0" smtClean="0"/>
              <a:t>Classe de M. Touret-Alby</a:t>
            </a:r>
          </a:p>
          <a:p>
            <a:pPr algn="ctr"/>
            <a:r>
              <a:rPr lang="fr-FR" dirty="0" smtClean="0"/>
              <a:t>2016-2017</a:t>
            </a:r>
            <a:endParaRPr lang="fr-FR" dirty="0"/>
          </a:p>
        </p:txBody>
      </p:sp>
      <p:pic>
        <p:nvPicPr>
          <p:cNvPr id="24577" name="Picture 1" descr="C:\Users\Professeur\Desktop\Mon animal extraordinaire\Dessins\Anou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8" y="738158"/>
            <a:ext cx="1114409" cy="1141564"/>
          </a:xfrm>
          <a:prstGeom prst="rect">
            <a:avLst/>
          </a:prstGeom>
          <a:noFill/>
        </p:spPr>
      </p:pic>
      <p:pic>
        <p:nvPicPr>
          <p:cNvPr id="24578" name="Picture 2" descr="C:\Users\Professeur\Desktop\Mon animal extraordinaire\Dessins\Ayo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74" y="8239148"/>
            <a:ext cx="1451683" cy="1381100"/>
          </a:xfrm>
          <a:prstGeom prst="rect">
            <a:avLst/>
          </a:prstGeom>
          <a:noFill/>
        </p:spPr>
      </p:pic>
      <p:pic>
        <p:nvPicPr>
          <p:cNvPr id="24579" name="Picture 3" descr="C:\Users\Professeur\Desktop\Mon animal extraordinaire\Dessins\Clé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28" y="8167710"/>
            <a:ext cx="1626636" cy="1428730"/>
          </a:xfrm>
          <a:prstGeom prst="rect">
            <a:avLst/>
          </a:prstGeom>
          <a:noFill/>
        </p:spPr>
      </p:pic>
      <p:pic>
        <p:nvPicPr>
          <p:cNvPr id="24581" name="Picture 5" descr="C:\Users\Professeur\Desktop\Mon animal extraordinaire\Dessins\Ily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2" y="2952736"/>
            <a:ext cx="1515854" cy="1260454"/>
          </a:xfrm>
          <a:prstGeom prst="rect">
            <a:avLst/>
          </a:prstGeom>
          <a:noFill/>
        </p:spPr>
      </p:pic>
      <p:pic>
        <p:nvPicPr>
          <p:cNvPr id="24582" name="Picture 6" descr="C:\Users\Professeur\Desktop\Mon animal extraordinaire\Dessins\Kel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3105" y="3667116"/>
            <a:ext cx="1864895" cy="1142981"/>
          </a:xfrm>
          <a:prstGeom prst="rect">
            <a:avLst/>
          </a:prstGeom>
          <a:noFill/>
        </p:spPr>
      </p:pic>
      <p:pic>
        <p:nvPicPr>
          <p:cNvPr id="24583" name="Picture 7" descr="C:\Users\Professeur\Desktop\Mon animal extraordinaire\Dessins\Léa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9199" y="4667248"/>
            <a:ext cx="2128801" cy="1375615"/>
          </a:xfrm>
          <a:prstGeom prst="rect">
            <a:avLst/>
          </a:prstGeom>
          <a:noFill/>
        </p:spPr>
      </p:pic>
      <p:pic>
        <p:nvPicPr>
          <p:cNvPr id="24584" name="Picture 8" descr="C:\Users\Professeur\Desktop\Mon animal extraordinaire\Dessins\Loui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9827" y="5881694"/>
            <a:ext cx="1708173" cy="1116980"/>
          </a:xfrm>
          <a:prstGeom prst="rect">
            <a:avLst/>
          </a:prstGeom>
          <a:noFill/>
        </p:spPr>
      </p:pic>
      <p:pic>
        <p:nvPicPr>
          <p:cNvPr id="24586" name="Picture 10" descr="C:\Users\Professeur\Desktop\Mon animal extraordinaire\Dessins\Maëly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14" y="5881694"/>
            <a:ext cx="1322404" cy="1156952"/>
          </a:xfrm>
          <a:prstGeom prst="rect">
            <a:avLst/>
          </a:prstGeom>
          <a:noFill/>
        </p:spPr>
      </p:pic>
      <p:pic>
        <p:nvPicPr>
          <p:cNvPr id="24587" name="Picture 11" descr="C:\Users\Professeur\Desktop\Mon animal extraordinaire\Dessins\Maï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64" y="0"/>
            <a:ext cx="1354078" cy="1595414"/>
          </a:xfrm>
          <a:prstGeom prst="rect">
            <a:avLst/>
          </a:prstGeom>
          <a:noFill/>
        </p:spPr>
      </p:pic>
      <p:pic>
        <p:nvPicPr>
          <p:cNvPr id="24589" name="Picture 13" descr="C:\Users\Professeur\Desktop\Mon animal extraordinaire\Dessins\Maysèn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76" y="4039880"/>
            <a:ext cx="1482720" cy="1770376"/>
          </a:xfrm>
          <a:prstGeom prst="rect">
            <a:avLst/>
          </a:prstGeom>
          <a:noFill/>
        </p:spPr>
      </p:pic>
      <p:pic>
        <p:nvPicPr>
          <p:cNvPr id="24590" name="Picture 14" descr="C:\Users\Professeur\Desktop\Mon animal extraordinaire\Dessins\Mayss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10256"/>
            <a:ext cx="1596996" cy="1235196"/>
          </a:xfrm>
          <a:prstGeom prst="rect">
            <a:avLst/>
          </a:prstGeom>
          <a:noFill/>
        </p:spPr>
      </p:pic>
      <p:pic>
        <p:nvPicPr>
          <p:cNvPr id="24591" name="Picture 15" descr="C:\Users\Professeur\Desktop\Mon animal extraordinaire\Dessins\Meyron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1678" y="3024174"/>
            <a:ext cx="1169995" cy="1503336"/>
          </a:xfrm>
          <a:prstGeom prst="rect">
            <a:avLst/>
          </a:prstGeom>
          <a:noFill/>
        </p:spPr>
      </p:pic>
      <p:pic>
        <p:nvPicPr>
          <p:cNvPr id="24592" name="Picture 16" descr="C:\Users\Professeur\Desktop\Mon animal extraordinaire\Dessins\Nahell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496" y="1809728"/>
            <a:ext cx="1806362" cy="1309667"/>
          </a:xfrm>
          <a:prstGeom prst="rect">
            <a:avLst/>
          </a:prstGeom>
          <a:noFill/>
        </p:spPr>
      </p:pic>
      <p:pic>
        <p:nvPicPr>
          <p:cNvPr id="24593" name="Picture 17" descr="C:\Users\Professeur\Desktop\Mon animal extraordinaire\Dessins\Numydi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2984" y="4738686"/>
            <a:ext cx="901033" cy="1128991"/>
          </a:xfrm>
          <a:prstGeom prst="rect">
            <a:avLst/>
          </a:prstGeom>
          <a:noFill/>
        </p:spPr>
      </p:pic>
      <p:pic>
        <p:nvPicPr>
          <p:cNvPr id="24595" name="Picture 19" descr="C:\Users\Professeur\Desktop\Mon animal extraordinaire\Dessins\Robi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452538"/>
            <a:ext cx="1885689" cy="2390749"/>
          </a:xfrm>
          <a:prstGeom prst="rect">
            <a:avLst/>
          </a:prstGeom>
          <a:noFill/>
        </p:spPr>
      </p:pic>
      <p:pic>
        <p:nvPicPr>
          <p:cNvPr id="24596" name="Picture 20" descr="C:\Users\Professeur\Desktop\Mon animal extraordinaire\Dessins\Romai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5992" y="0"/>
            <a:ext cx="1938306" cy="1780044"/>
          </a:xfrm>
          <a:prstGeom prst="rect">
            <a:avLst/>
          </a:prstGeom>
          <a:noFill/>
        </p:spPr>
      </p:pic>
      <p:pic>
        <p:nvPicPr>
          <p:cNvPr id="24598" name="Picture 22" descr="C:\Users\Professeur\Desktop\Mon animal extraordinaire\Dessins\Thoma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2447241" cy="1579540"/>
          </a:xfrm>
          <a:prstGeom prst="rect">
            <a:avLst/>
          </a:prstGeom>
          <a:noFill/>
        </p:spPr>
      </p:pic>
      <p:pic>
        <p:nvPicPr>
          <p:cNvPr id="24585" name="Picture 9" descr="C:\Users\Professeur\Desktop\Mon animal extraordinaire\Dessins\Maé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61068" y="1952604"/>
            <a:ext cx="1725518" cy="1628754"/>
          </a:xfrm>
          <a:prstGeom prst="rect">
            <a:avLst/>
          </a:prstGeom>
          <a:noFill/>
        </p:spPr>
      </p:pic>
      <p:pic>
        <p:nvPicPr>
          <p:cNvPr id="24594" name="Picture 18" descr="C:\Users\Professeur\Desktop\Mon animal extraordinaire\Dessins\Rémi modif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0085843">
            <a:off x="1941361" y="1502028"/>
            <a:ext cx="848008" cy="1254096"/>
          </a:xfrm>
          <a:prstGeom prst="rect">
            <a:avLst/>
          </a:prstGeom>
          <a:noFill/>
        </p:spPr>
      </p:pic>
      <p:pic>
        <p:nvPicPr>
          <p:cNvPr id="24580" name="Picture 4" descr="C:\Users\Professeur\Desktop\Mon animal extraordinaire\Dessins\Guillian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57298" y="6524636"/>
            <a:ext cx="2001853" cy="1050046"/>
          </a:xfrm>
          <a:prstGeom prst="rect">
            <a:avLst/>
          </a:prstGeom>
          <a:noFill/>
        </p:spPr>
      </p:pic>
      <p:pic>
        <p:nvPicPr>
          <p:cNvPr id="24599" name="Picture 23" descr="C:\Users\Professeur\Desktop\Mon animal extraordinaire\Dessins\Marin_0004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8" y="3595678"/>
            <a:ext cx="1142984" cy="1030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57628" y="5095876"/>
            <a:ext cx="2256235" cy="1678517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caméléon</a:t>
            </a:r>
            <a:br>
              <a:rPr lang="fr-FR" u="sng" dirty="0" smtClean="0">
                <a:latin typeface="Arial" pitchFamily="34" charset="0"/>
                <a:cs typeface="Arial" pitchFamily="34" charset="0"/>
              </a:rPr>
            </a:br>
            <a:r>
              <a:rPr lang="fr-FR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u="sng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pic>
        <p:nvPicPr>
          <p:cNvPr id="6" name="Espace réservé du contenu 5" descr="Thom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270" y="738158"/>
            <a:ext cx="5383286" cy="3474726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7298" y="4095744"/>
            <a:ext cx="22860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caméléon courant dans l’herbe,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Ça n’existe pas ! Ça n’existe pas !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caméléon portant un chapeau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Qui habite dans la forêt,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Ça n’existe pas ! Ça n'existe pas !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caméléon qui parle français  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En buvant de l'eau,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ça n'existe pas ! Ça n' existe pas ! 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		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Lucas Homer </a:t>
            </a:r>
            <a:r>
              <a:rPr lang="fr-FR" sz="1400" b="1" i="1" dirty="0" err="1" smtClean="0">
                <a:latin typeface="Arial" pitchFamily="34" charset="0"/>
                <a:cs typeface="Arial" pitchFamily="34" charset="0"/>
              </a:rPr>
              <a:t>Rubert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Maël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952471"/>
            <a:ext cx="4857760" cy="4250185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1071546" y="5238752"/>
            <a:ext cx="4357694" cy="4143404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Un cheval courant dans l'herbe,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 </a:t>
            </a:r>
            <a:r>
              <a:rPr lang="fr-FR" cap="all" dirty="0" smtClean="0">
                <a:latin typeface="Arial" pitchFamily="34" charset="0"/>
                <a:cs typeface="Arial" pitchFamily="34" charset="0"/>
              </a:rPr>
              <a:t> 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cheval portant un collier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en  France,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 </a:t>
            </a:r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cheval qui fait le cochon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de l'eau,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 </a:t>
            </a:r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 pourquoi 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Maelys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Amelleau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86256" y="452406"/>
            <a:ext cx="2256235" cy="1678517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cheval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Mar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03" y="1271108"/>
            <a:ext cx="4867906" cy="4390187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chien</a:t>
            </a:r>
            <a:br>
              <a:rPr lang="fr-FR" u="sng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chien courant dans l'herbe,    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chien portant une écharpe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sur les Champs-Élysées,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chien qui court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jus d'ananas,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 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 !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Marin Brunet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357694" y="2452670"/>
            <a:ext cx="2256235" cy="1678517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lynx</a:t>
            </a:r>
            <a:br>
              <a:rPr lang="fr-FR" u="sng" dirty="0" smtClean="0">
                <a:latin typeface="Arial" pitchFamily="34" charset="0"/>
                <a:cs typeface="Arial" pitchFamily="34" charset="0"/>
              </a:rPr>
            </a:br>
            <a:endParaRPr lang="fr-FR" u="sng" dirty="0"/>
          </a:p>
        </p:txBody>
      </p:sp>
      <p:pic>
        <p:nvPicPr>
          <p:cNvPr id="5" name="Espace réservé du contenu 4" descr="Maï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42" y="0"/>
            <a:ext cx="4357718" cy="5133944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2071678" y="4881562"/>
            <a:ext cx="3571900" cy="4786346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Un lynx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lynx portant un marteau sur la tête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à Achères,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lynx qui court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sprite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 pourquoi pas?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Maïa Poisson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panda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Meyro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1288" y="2157917"/>
            <a:ext cx="3833812" cy="4926591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panda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panda portant un ballon de foot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au Brésil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panda qui mange un hamburger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coca-cola 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Emian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Meyronn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86256" y="380968"/>
            <a:ext cx="2256235" cy="1678517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1" name="Espace réservé du contenu 10" descr="Thom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42" y="523844"/>
            <a:ext cx="5423158" cy="3500462"/>
          </a:xfrm>
        </p:spPr>
      </p:pic>
      <p:sp>
        <p:nvSpPr>
          <p:cNvPr id="6" name="ZoneTexte 5"/>
          <p:cNvSpPr txBox="1"/>
          <p:nvPr/>
        </p:nvSpPr>
        <p:spPr>
          <a:xfrm>
            <a:off x="3857628" y="4167182"/>
            <a:ext cx="23574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caméléon courant dans l’herbe,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Ça n’existe pas ! Ça n’existe pas !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caméléon portant un collier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Qui habite à Paris,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Ça n’existe pas ! Ça n'existe  pas !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caméléon qui danse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En buvant du jus de pomme,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Ça  n'existe pas ! Ça  n'existe pas ! 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Et pourquoi pas  ?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fr-FR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Thomas Agnès</a:t>
            </a:r>
          </a:p>
          <a:p>
            <a:pPr algn="ctr"/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1546" y="5381628"/>
            <a:ext cx="23574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Le caméléon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chat</a:t>
            </a:r>
            <a:endParaRPr lang="fr-FR" dirty="0"/>
          </a:p>
        </p:txBody>
      </p:sp>
      <p:pic>
        <p:nvPicPr>
          <p:cNvPr id="5" name="Espace réservé du contenu 4" descr="Maysè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1287" y="523844"/>
            <a:ext cx="4091761" cy="4886303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744137" y="2891928"/>
            <a:ext cx="2256235" cy="677598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chat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chat portant un pyjama,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dans un appartement,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chat qui achète du pop-corn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 du coca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Badaoui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Maysène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Nahe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66" y="5595942"/>
            <a:ext cx="5214974" cy="3780931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1714464" y="380968"/>
            <a:ext cx="5143536" cy="5310190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lit un dictionnaire,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 portant un nœud-papillon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dans le Sahara,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qui saute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vin,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 pas 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Nahelle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Krim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7166" y="2524108"/>
            <a:ext cx="2256235" cy="749823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latin typeface="Arial" pitchFamily="34" charset="0"/>
                <a:cs typeface="Arial" pitchFamily="34" charset="0"/>
              </a:rPr>
              <a:t>Le lapin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Rob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16" y="595282"/>
            <a:ext cx="4725140" cy="5990976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285728" y="3595678"/>
            <a:ext cx="2256235" cy="31432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Le tyrannosaure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fait le bruit du cochon,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tyrannosaure portant  des lunettes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dans les toilettes,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57364" y="6707889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tyrannosaure qui met la tête dans la boue 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En buvant un jus de vers de terre,</a:t>
            </a:r>
          </a:p>
          <a:p>
            <a:pPr algn="ctr"/>
            <a:r>
              <a:rPr lang="fr-FR" sz="1400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sz="1400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		  </a:t>
            </a:r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Robin </a:t>
            </a:r>
            <a:r>
              <a:rPr lang="fr-FR" sz="1400" b="1" i="1" dirty="0" err="1" smtClean="0">
                <a:latin typeface="Arial" pitchFamily="34" charset="0"/>
                <a:cs typeface="Arial" pitchFamily="34" charset="0"/>
              </a:rPr>
              <a:t>Fréville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72699" y="760715"/>
            <a:ext cx="2256235" cy="763261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tyrannosaure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Numy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8" y="63523"/>
            <a:ext cx="4429156" cy="5550529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643314" y="6524636"/>
            <a:ext cx="2875338" cy="250033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qui joue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de l'eau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Et pourquoi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fr-FR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Numidya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Kaci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80" y="6667512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lapin courant dans l’herbe,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sz="1400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sz="1400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Un lapin portant un chapeau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Qui habite à Paris,</a:t>
            </a:r>
          </a:p>
          <a:p>
            <a:pPr algn="ctr"/>
            <a:r>
              <a:rPr lang="fr-FR" sz="1400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sz="1400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n'existe  pas !</a:t>
            </a:r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14818" y="1309662"/>
            <a:ext cx="2256235" cy="1678517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latin typeface="Arial" pitchFamily="34" charset="0"/>
                <a:cs typeface="Arial" pitchFamily="34" charset="0"/>
              </a:rPr>
              <a:t>Le lapin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chat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du contenu 4" descr="Mays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05" y="5381628"/>
            <a:ext cx="5727315" cy="4429623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286124" y="595282"/>
            <a:ext cx="3300412" cy="6775980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chat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chat portant un cadeau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à Moulins,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chat qui danse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lait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Mayssa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Tachefine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Lé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633" y="380968"/>
            <a:ext cx="6301367" cy="4071966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28736" y="738158"/>
            <a:ext cx="2256235" cy="678385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phoque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928670" y="4167182"/>
            <a:ext cx="5161354" cy="4775716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phoque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phoque portant une carotte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les nuages,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phoque qui court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de l'eau de coco,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  <a:endParaRPr lang="fr-FR" cap="al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 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b="1" i="1" dirty="0" smtClean="0">
                <a:latin typeface="Arial" pitchFamily="34" charset="0"/>
                <a:cs typeface="Arial" pitchFamily="34" charset="0"/>
              </a:rPr>
              <a:t>Léana Masson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      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Un loup</a:t>
            </a:r>
            <a:endParaRPr lang="fr-FR" dirty="0"/>
          </a:p>
        </p:txBody>
      </p:sp>
      <p:pic>
        <p:nvPicPr>
          <p:cNvPr id="5" name="Espace réservé du contenu 4" descr="Anou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8" y="5491961"/>
            <a:ext cx="4309230" cy="4414039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1643050" y="1095348"/>
            <a:ext cx="4872048" cy="4808901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loup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loup portant une casquette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en Algérie,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loup qui dort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Fanta,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Anouar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Drias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14818" y="702715"/>
            <a:ext cx="2256235" cy="1678517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latin typeface="Arial" pitchFamily="34" charset="0"/>
                <a:cs typeface="Arial" pitchFamily="34" charset="0"/>
              </a:rPr>
              <a:t>Le lapin</a:t>
            </a:r>
            <a:endParaRPr lang="fr-FR" dirty="0"/>
          </a:p>
        </p:txBody>
      </p:sp>
      <p:pic>
        <p:nvPicPr>
          <p:cNvPr id="5" name="Espace réservé du contenu 4" descr="Ro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56" y="523844"/>
            <a:ext cx="3833812" cy="3520099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1285860" y="4381496"/>
            <a:ext cx="4518412" cy="478634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Un lapin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portant une voiture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en Italie,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qui vole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coca-cola,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 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Romain Beys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14488" y="952472"/>
            <a:ext cx="2256235" cy="691823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La salamandre </a:t>
            </a:r>
            <a:endParaRPr lang="fr-FR" dirty="0"/>
          </a:p>
        </p:txBody>
      </p:sp>
      <p:pic>
        <p:nvPicPr>
          <p:cNvPr id="5" name="Espace réservé du contenu 4" descr="Ré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0323" y="2024042"/>
            <a:ext cx="4217677" cy="6239375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Une salamandre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Une salamandre portant une écharpe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Paris,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Une salamandre qui se promène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Coca-cola,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b="1" i="1" dirty="0" smtClean="0">
                <a:latin typeface="Arial" pitchFamily="34" charset="0"/>
                <a:cs typeface="Arial" pitchFamily="34" charset="0"/>
              </a:rPr>
              <a:t>Rémi 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Valadas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Paris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lé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8" y="380968"/>
            <a:ext cx="5286412" cy="4642533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143248" y="3667116"/>
            <a:ext cx="2256235" cy="785818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latin typeface="Arial" pitchFamily="34" charset="0"/>
                <a:cs typeface="Arial" pitchFamily="34" charset="0"/>
              </a:rPr>
              <a:t>Le cheval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1142984" y="4738686"/>
            <a:ext cx="4518412" cy="4632840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Un cheval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joue à la balle,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cheval portant une couverture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dans une maison,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cheval qui mange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jus d'orange,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		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Cléa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v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754280">
            <a:off x="1278978" y="1427632"/>
            <a:ext cx="6129740" cy="3709333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500042" y="3381364"/>
            <a:ext cx="2256235" cy="6023347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varan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 un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varan portant une canette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dans le désert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varan qui regarde la télévision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coca-cola.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Sven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Yvart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varan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04" y="394409"/>
            <a:ext cx="6086499" cy="570159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7024701"/>
            <a:ext cx="6229370" cy="1500199"/>
          </a:xfrm>
        </p:spPr>
        <p:txBody>
          <a:bodyPr>
            <a:norm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Au cours de ce projet d’écriture, les élèves ont étudié des textes documentaires  pour mieux connaitre les animaux qu’ils avaient choisis.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Ils ont ensuite rédigé ces poèmes à la manière de Robert Desnos, puis ils ont recopié leur travail sur ordinateur.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En parallèle, ils ont découvert différents tableaux de Mondrian avant d’illustrer leur poème.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>
                <a:latin typeface="Arial" pitchFamily="34" charset="0"/>
                <a:cs typeface="Arial" pitchFamily="34" charset="0"/>
              </a:rPr>
              <a:t>Le lion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du contenu 4" descr="Ayo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033" y="1381100"/>
            <a:ext cx="4443575" cy="4226944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857232" y="3667116"/>
            <a:ext cx="2256235" cy="5308967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dirty="0">
                <a:latin typeface="Arial" pitchFamily="34" charset="0"/>
                <a:cs typeface="Arial" pitchFamily="34" charset="0"/>
              </a:rPr>
              <a:t>lion courant dans l’herbe,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Ça n’existe pas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</a:t>
            </a:r>
            <a:r>
              <a:rPr lang="fr-FR" dirty="0">
                <a:latin typeface="Arial" pitchFamily="34" charset="0"/>
                <a:cs typeface="Arial" pitchFamily="34" charset="0"/>
              </a:rPr>
              <a:t>n’existe pas !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Un lion portant un chapeau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Qui habite dans la savane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Ça n’existe pas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</a:t>
            </a:r>
            <a:r>
              <a:rPr lang="fr-FR" dirty="0">
                <a:latin typeface="Arial" pitchFamily="34" charset="0"/>
                <a:cs typeface="Arial" pitchFamily="34" charset="0"/>
              </a:rPr>
              <a:t>n'existe pas !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Un lion qui mange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En buvant du coca-cola,</a:t>
            </a:r>
          </a:p>
          <a:p>
            <a:pPr algn="ctr"/>
            <a:r>
              <a:rPr lang="fr-FR" cap="all" dirty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>
                <a:latin typeface="Arial" pitchFamily="34" charset="0"/>
                <a:cs typeface="Arial" pitchFamily="34" charset="0"/>
              </a:rPr>
              <a:t>a n'existe pas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</a:t>
            </a:r>
            <a:r>
              <a:rPr lang="fr-FR" dirty="0">
                <a:latin typeface="Arial" pitchFamily="34" charset="0"/>
                <a:cs typeface="Arial" pitchFamily="34" charset="0"/>
              </a:rPr>
              <a:t>n'existe pas !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Et pourquoi pas?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Ayoub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Amrani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28868" y="380968"/>
            <a:ext cx="2256235" cy="1678517"/>
          </a:xfrm>
        </p:spPr>
        <p:txBody>
          <a:bodyPr/>
          <a:lstStyle/>
          <a:p>
            <a:pPr algn="ctr"/>
            <a:r>
              <a:rPr lang="fr-FR" u="sng" dirty="0">
                <a:latin typeface="Arial" pitchFamily="34" charset="0"/>
                <a:cs typeface="Arial" pitchFamily="34" charset="0"/>
              </a:rPr>
              <a:t> Le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chat</a:t>
            </a:r>
            <a:endParaRPr lang="fr-FR" dirty="0"/>
          </a:p>
        </p:txBody>
      </p:sp>
      <p:pic>
        <p:nvPicPr>
          <p:cNvPr id="5" name="Espace réservé du contenu 4" descr="Ily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90" y="4585862"/>
            <a:ext cx="4478467" cy="3724724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4190979" y="2391862"/>
            <a:ext cx="2256235" cy="5918724"/>
          </a:xfrm>
        </p:spPr>
        <p:txBody>
          <a:bodyPr/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dirty="0">
                <a:latin typeface="Arial" pitchFamily="34" charset="0"/>
                <a:cs typeface="Arial" pitchFamily="34" charset="0"/>
              </a:rPr>
              <a:t>chat courant dans l’herbe,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Qui conjugue un verbe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Ça n’existe pas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</a:t>
            </a:r>
            <a:r>
              <a:rPr lang="fr-FR" dirty="0">
                <a:latin typeface="Arial" pitchFamily="34" charset="0"/>
                <a:cs typeface="Arial" pitchFamily="34" charset="0"/>
              </a:rPr>
              <a:t>n’existe pas !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Un chat portant un chapeau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Qui habite dans une chambre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Ça n’existe pas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</a:t>
            </a:r>
            <a:r>
              <a:rPr lang="fr-FR" dirty="0">
                <a:latin typeface="Arial" pitchFamily="34" charset="0"/>
                <a:cs typeface="Arial" pitchFamily="34" charset="0"/>
              </a:rPr>
              <a:t>n'existe pas !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Un chat qui  mange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En buvant de l’eau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Ça n'existe pas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</a:t>
            </a:r>
            <a:r>
              <a:rPr lang="fr-FR" dirty="0">
                <a:latin typeface="Arial" pitchFamily="34" charset="0"/>
                <a:cs typeface="Arial" pitchFamily="34" charset="0"/>
              </a:rPr>
              <a:t>n'existe pas !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Et pourquoi pas?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err="1">
                <a:latin typeface="Arial" pitchFamily="34" charset="0"/>
                <a:cs typeface="Arial" pitchFamily="34" charset="0"/>
              </a:rPr>
              <a:t>Ilyas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Mahrez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Ma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8" y="1881166"/>
            <a:ext cx="4784266" cy="4515904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28670" y="394406"/>
            <a:ext cx="2256235" cy="1678517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lapin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672699" y="3787437"/>
            <a:ext cx="2256235" cy="5308967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lapin portant bijou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un château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Un lapin qui danse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jet 27,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Maé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Fouquet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42984" y="1881166"/>
            <a:ext cx="2256235" cy="1678517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Le cochon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pic>
        <p:nvPicPr>
          <p:cNvPr id="5" name="Espace réservé du contenu 4" descr="Ke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66227">
            <a:off x="-543447" y="5356122"/>
            <a:ext cx="5446232" cy="3337478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4071942" y="809596"/>
            <a:ext cx="2256235" cy="5643602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Un cochon courant dans l’herbe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cochon portant un canapé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à Paris,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n’existe pas !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 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cochon qui danse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jus de pomme ,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  <a:endParaRPr lang="fr-FR" cap="al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Kelia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Goutal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8" name="Espace réservé du contenu 7" descr="Guill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9" y="1595414"/>
            <a:ext cx="5721095" cy="3000396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2000240" y="4738686"/>
            <a:ext cx="2256235" cy="466602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Un requin courant dans l’herbe,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Qui conjugue un verbe,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Ça n’existe pas 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Ça n’existe pas 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Un requin portant un ballon de foot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Qui habite en classe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Ça n’existe pas 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Ça n'existe pas 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Un requin qui joue au foot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En buvant du </a:t>
            </a:r>
            <a:r>
              <a:rPr lang="fr-FR" altLang="zh-CN" dirty="0" err="1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fanta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Ça n'existe pas 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Ça n'existe pas 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Et pourquoi pas 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fr-FR" altLang="zh-CN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	</a:t>
            </a:r>
            <a:r>
              <a:rPr lang="fr-FR" altLang="zh-CN" b="1" i="1" dirty="0" err="1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Guillian</a:t>
            </a:r>
            <a:r>
              <a:rPr lang="fr-FR" altLang="zh-CN" b="1" i="1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Bourdin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57364" y="0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0" algn="ctr"/>
            <a:r>
              <a:rPr lang="fr-FR" altLang="zh-CN" b="1" u="sng" dirty="0" smtClean="0">
                <a:solidFill>
                  <a:srgbClr val="00000A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Le requin</a:t>
            </a:r>
            <a:endParaRPr lang="fr-FR" altLang="zh-CN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57232" y="4738686"/>
            <a:ext cx="2256235" cy="1678517"/>
          </a:xfrm>
        </p:spPr>
        <p:txBody>
          <a:bodyPr/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Un alligator</a:t>
            </a:r>
            <a:endParaRPr lang="fr-FR" dirty="0"/>
          </a:p>
        </p:txBody>
      </p:sp>
      <p:pic>
        <p:nvPicPr>
          <p:cNvPr id="5" name="Espace réservé du contenu 4" descr="Lou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03" y="238092"/>
            <a:ext cx="5353873" cy="3500462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714752" y="3524240"/>
            <a:ext cx="2256235" cy="6133038"/>
          </a:xfrm>
        </p:spPr>
        <p:txBody>
          <a:bodyPr/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 </a:t>
            </a:r>
            <a:endParaRPr lang="fr-FR" dirty="0" smtClean="0"/>
          </a:p>
          <a:p>
            <a:pPr algn="ctr"/>
            <a:r>
              <a:rPr lang="fr-FR" dirty="0" smtClean="0"/>
              <a:t> 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alligator courant dans l’herbe,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conjugue un verbe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alligator  portant  un bracelet 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Qui habite dans un terrier</a:t>
            </a:r>
          </a:p>
          <a:p>
            <a:pPr algn="ctr"/>
            <a:r>
              <a:rPr lang="fr-FR" cap="all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 n’existe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 n'existe pas !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 alligator qui  mange une baleine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En buvant du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sprite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Ça n'existe pas !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Et pourquoi  pas ?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i="1" dirty="0" smtClean="0">
                <a:latin typeface="Arial" pitchFamily="34" charset="0"/>
                <a:cs typeface="Arial" pitchFamily="34" charset="0"/>
              </a:rPr>
              <a:t>Louis Billard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237</Words>
  <Application>Microsoft Office PowerPoint</Application>
  <PresentationFormat>Format A4 (210 x 297 mm)</PresentationFormat>
  <Paragraphs>464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Des animaux extraordinaires</vt:lpstr>
      <vt:lpstr>Diapositive 2</vt:lpstr>
      <vt:lpstr>Diapositive 3</vt:lpstr>
      <vt:lpstr>Le lion </vt:lpstr>
      <vt:lpstr> Le chat</vt:lpstr>
      <vt:lpstr>Le lapin </vt:lpstr>
      <vt:lpstr>Le cochon </vt:lpstr>
      <vt:lpstr> </vt:lpstr>
      <vt:lpstr>Un alligator</vt:lpstr>
      <vt:lpstr>Le caméléon  </vt:lpstr>
      <vt:lpstr>Le cheval </vt:lpstr>
      <vt:lpstr>Le chien  </vt:lpstr>
      <vt:lpstr>Le lynx </vt:lpstr>
      <vt:lpstr>Le panda </vt:lpstr>
      <vt:lpstr> </vt:lpstr>
      <vt:lpstr>Le chat</vt:lpstr>
      <vt:lpstr> Le lapin</vt:lpstr>
      <vt:lpstr>Le tyrannosaure</vt:lpstr>
      <vt:lpstr> Le lapin</vt:lpstr>
      <vt:lpstr>Le chat </vt:lpstr>
      <vt:lpstr>Le phoque</vt:lpstr>
      <vt:lpstr>Un loup</vt:lpstr>
      <vt:lpstr> Le lapin</vt:lpstr>
      <vt:lpstr>La salamandre </vt:lpstr>
      <vt:lpstr> Le cheval</vt:lpstr>
      <vt:lpstr>Le varan 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lion</dc:title>
  <dc:creator>Professeur</dc:creator>
  <cp:lastModifiedBy>Professeur</cp:lastModifiedBy>
  <cp:revision>30</cp:revision>
  <dcterms:created xsi:type="dcterms:W3CDTF">2017-07-04T14:22:27Z</dcterms:created>
  <dcterms:modified xsi:type="dcterms:W3CDTF">2017-07-05T06:01:27Z</dcterms:modified>
</cp:coreProperties>
</file>